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slide16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1A3855-507C-4E44-82CD-618D60B50A1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B3F656-00B4-4F9A-AFD0-59969424766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663760-B131-4DBA-8F26-913B7996DBE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080FD6-E443-4C85-9C40-E2D122CA166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41431B-267C-48F2-8A05-E9AFCE79C82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1F1DCA-5D1B-42B5-8F3E-AD9A583F355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4F3CA8-1F5F-4647-AA45-9FC56B6E635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45C456-CE27-44AF-AB59-7A9469D6D09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1E33C0-69F8-4107-9ECB-814B17EF776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2163AB-918D-42E9-815E-C4015D3B7F4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44F369B-B39C-4BDA-839E-EF155F405BC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C2FD7D-1CB8-4D8F-8445-A1C99F9D6C1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016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128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BC9D5D8-C045-45B5-BFA5-7066363C365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128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800" cy="51375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400" cy="26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480" cy="2854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920" cy="202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800" cy="5137560"/>
          </a:xfrm>
          <a:prstGeom prst="rect">
            <a:avLst/>
          </a:prstGeom>
          <a:ln w="0">
            <a:noFill/>
          </a:ln>
        </p:spPr>
      </p:pic>
      <p:sp>
        <p:nvSpPr>
          <p:cNvPr id="136" name="Прямоугольник 5"/>
          <p:cNvSpPr/>
          <p:nvPr/>
        </p:nvSpPr>
        <p:spPr>
          <a:xfrm>
            <a:off x="1640880" y="4588920"/>
            <a:ext cx="2993400" cy="26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37" name="Изображение 40"/>
          <p:cNvSpPr/>
          <p:nvPr/>
        </p:nvSpPr>
        <p:spPr>
          <a:xfrm>
            <a:off x="867240" y="3587040"/>
            <a:ext cx="251280" cy="2512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760" cy="1127880"/>
          </a:xfrm>
          <a:prstGeom prst="rect">
            <a:avLst/>
          </a:prstGeom>
          <a:ln w="0">
            <a:noFill/>
          </a:ln>
        </p:spPr>
      </p:pic>
      <p:sp>
        <p:nvSpPr>
          <p:cNvPr id="139" name=""/>
          <p:cNvSpPr/>
          <p:nvPr/>
        </p:nvSpPr>
        <p:spPr>
          <a:xfrm>
            <a:off x="466200" y="1728360"/>
            <a:ext cx="473400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2024-08-28T09:37:51Z</dcterms:modified>
  <cp:revision>37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